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61" r:id="rId10"/>
    <p:sldId id="272" r:id="rId11"/>
    <p:sldId id="270" r:id="rId12"/>
    <p:sldId id="273" r:id="rId13"/>
    <p:sldId id="274" r:id="rId14"/>
    <p:sldId id="275" r:id="rId15"/>
    <p:sldId id="276" r:id="rId16"/>
    <p:sldId id="265" r:id="rId17"/>
  </p:sldIdLst>
  <p:sldSz cx="18288000" cy="10287000"/>
  <p:notesSz cx="6858000" cy="9144000"/>
  <p:embeddedFontLst>
    <p:embeddedFont>
      <p:font typeface="Exo 2 Medium" panose="020B0604020202020204" charset="-5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xo 2 Medium Bold" panose="020B0604020202020204" charset="-5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Графы 1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3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конференцию приехало 100 ученых. Во время церемонии открытия каждый пожал руку пяти другим. 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Сколько было рукопожатий?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Сколько их будет, если каждый пожмет руку каждому?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51714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Доска имеет форму креста, который получается, если из квадратной доски 4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x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4 выкинуть угловые клетки. Можно ли обойти её ходом шахматного коня и вернуться на исходное поле, побывав во всех полях ровно по одному разу?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6265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стране Цифра есть 9 городов с названиями 1, 2, 3, 4, 5, 6, 7, 8, 9. Путешественник обнаружил, что два города соединены авиалинией в том и только том случае, если двузначное число, составленное из цифр-названий городов делится на 3. Можно ли добраться из города 1 в город 9? А в город 8?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2799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9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некотором государстве 6 городов и 10 автодорог, каждая из которых связывает какие-то два города. Между городами устанавливается авиационное сообщение, исходя из принципа экономии: авиалиния между двумя городами устанавливается тогда и только тогда, когда автодорога между этими городами отсутствует. Сколько авиалиний будет проведено?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0971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королевстве из каждого города выходит 100 дорог, причем из каждого города можно доехать до любого другого. Одну дорогу закрыли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ремонт. Докажите, что всё ещё от каждого города можно доехать до любого другого.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7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9091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3268846"/>
            <a:ext cx="16230600" cy="311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ru-RU" sz="9500" u="none" dirty="0" smtClean="0">
                <a:solidFill>
                  <a:srgbClr val="FF4647"/>
                </a:solidFill>
                <a:latin typeface="Exo 2 Medium Bold"/>
              </a:rPr>
              <a:t>Представление в виде графа помогает решить задачу</a:t>
            </a:r>
            <a:endParaRPr lang="en-US" sz="95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Совокупность вершин и ребер.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Вершины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Ребра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Степень вершины – количество ребер, выходящих из этой вершины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0782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Что такое граф?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деревне 9 домов. Известно, что у Петра соседи Иван и Антон. Максим сосед Ивану и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ергею, Виктор – Диме и Никите, Евгений – сосед Никиты, а больше соседей в этой деревне нет. Соседними считаются дворы, у которых есть общий участок забора. Может ли Пётр огородами пробраться к Никите за яблоками?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</p:spTree>
    <p:extLst>
      <p:ext uri="{BB962C8B-B14F-4D97-AF65-F5344CB8AC3E}">
        <p14:creationId xmlns:p14="http://schemas.microsoft.com/office/powerpoint/2010/main" val="34425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деревне 9 домов. Известно, что у Петра соседи Иван и Антон. Максим сосед Ивану и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ергею, Виктор – Диме и Никите, Евгений – сосед Никиты, а больше соседей в этой деревне нет. Соседними считаются дворы, у которых есть общий участок забора. Может ли Пётр огородами пробраться к Никите за яблоками?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1028700" y="4381500"/>
            <a:ext cx="76581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Вершины – люди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Ребро проводится, если два человека - соседи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59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день рождения к Андрею пришли Вася, Глеб, Даша, Митя, Петя, Соня и Тимур. Покажите, как восьмерых ребят можно рассадить за круглый стол так, чтобы у любых двух, сидящих рядом, в именах встречались одинаковые буквы.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6651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день рождения к Андрею пришли Вася, Глеб, Даша, Митя, Петя, Соня и Тимур. Покажите, как восьмерых ребят можно рассадить за круглый стол так, чтобы у любых двух, сидящих рядом, в именах встречались одинаковые буквы.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1028700" y="4430252"/>
            <a:ext cx="53721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Вершины – люди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Ребро проводится, если в именах есть одинаковая буква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67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270967"/>
            <a:ext cx="18440400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50"/>
              </a:lnSpc>
              <a:spcBef>
                <a:spcPct val="0"/>
              </a:spcBef>
            </a:pPr>
            <a:r>
              <a:rPr lang="ru-RU" sz="10400" dirty="0" smtClean="0">
                <a:solidFill>
                  <a:srgbClr val="FF4647"/>
                </a:solidFill>
                <a:latin typeface="Exo 2 Medium Bold"/>
              </a:rPr>
              <a:t>Сумма степеней вершин = количество ребер * 2</a:t>
            </a:r>
            <a:endParaRPr lang="en-US" sz="104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521</Words>
  <Application>Microsoft Office PowerPoint</Application>
  <PresentationFormat>Произвольный</PresentationFormat>
  <Paragraphs>32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Exo 2 Medium</vt:lpstr>
      <vt:lpstr>Calibri</vt:lpstr>
      <vt:lpstr>Exo 2 Medium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12</cp:revision>
  <dcterms:created xsi:type="dcterms:W3CDTF">2006-08-16T00:00:00Z</dcterms:created>
  <dcterms:modified xsi:type="dcterms:W3CDTF">2021-10-26T15:00:34Z</dcterms:modified>
  <dc:identifier>DAD6Q3u_Waw</dc:identifier>
</cp:coreProperties>
</file>